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9BA66-D175-4917-9777-26F24EE6B207}" v="1" dt="2022-12-08T17:45:58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44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52.png"/><Relationship Id="rId21" Type="http://schemas.openxmlformats.org/officeDocument/2006/relationships/image" Target="../media/image108.png"/><Relationship Id="rId7" Type="http://schemas.openxmlformats.org/officeDocument/2006/relationships/image" Target="../media/image81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image" Target="../media/image92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53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24.png"/><Relationship Id="rId3" Type="http://schemas.openxmlformats.org/officeDocument/2006/relationships/image" Target="../media/image53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17.png"/><Relationship Id="rId5" Type="http://schemas.openxmlformats.org/officeDocument/2006/relationships/image" Target="../media/image62.png"/><Relationship Id="rId10" Type="http://schemas.openxmlformats.org/officeDocument/2006/relationships/image" Target="../media/image116.png"/><Relationship Id="rId4" Type="http://schemas.openxmlformats.org/officeDocument/2006/relationships/image" Target="../media/image113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1.pn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52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75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121.png"/><Relationship Id="rId21" Type="http://schemas.openxmlformats.org/officeDocument/2006/relationships/image" Target="../media/image156.png"/><Relationship Id="rId7" Type="http://schemas.openxmlformats.org/officeDocument/2006/relationships/image" Target="../media/image124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52.png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47.png"/><Relationship Id="rId5" Type="http://schemas.openxmlformats.org/officeDocument/2006/relationships/image" Target="../media/image75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41.png"/><Relationship Id="rId4" Type="http://schemas.openxmlformats.org/officeDocument/2006/relationships/image" Target="../media/image143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41.png"/><Relationship Id="rId3" Type="http://schemas.openxmlformats.org/officeDocument/2006/relationships/image" Target="../media/image121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52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75.png"/><Relationship Id="rId15" Type="http://schemas.openxmlformats.org/officeDocument/2006/relationships/image" Target="../media/image166.png"/><Relationship Id="rId10" Type="http://schemas.openxmlformats.org/officeDocument/2006/relationships/image" Target="../media/image162.png"/><Relationship Id="rId4" Type="http://schemas.openxmlformats.org/officeDocument/2006/relationships/image" Target="../media/image122.png"/><Relationship Id="rId9" Type="http://schemas.openxmlformats.org/officeDocument/2006/relationships/image" Target="../media/image161.png"/><Relationship Id="rId14" Type="http://schemas.openxmlformats.org/officeDocument/2006/relationships/image" Target="../media/image1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1.png"/><Relationship Id="rId7" Type="http://schemas.openxmlformats.org/officeDocument/2006/relationships/image" Target="../media/image1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75.png"/><Relationship Id="rId10" Type="http://schemas.openxmlformats.org/officeDocument/2006/relationships/image" Target="../media/image172.png"/><Relationship Id="rId4" Type="http://schemas.openxmlformats.org/officeDocument/2006/relationships/image" Target="../media/image143.png"/><Relationship Id="rId9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21.png"/><Relationship Id="rId21" Type="http://schemas.openxmlformats.org/officeDocument/2006/relationships/image" Target="../media/image189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52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75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75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21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75.png"/><Relationship Id="rId10" Type="http://schemas.openxmlformats.org/officeDocument/2006/relationships/image" Target="../media/image197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75.png"/><Relationship Id="rId4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75.png"/><Relationship Id="rId4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" Type="http://schemas.openxmlformats.org/officeDocument/2006/relationships/image" Target="../media/image121.png"/><Relationship Id="rId21" Type="http://schemas.openxmlformats.org/officeDocument/2006/relationships/image" Target="../media/image221.png"/><Relationship Id="rId7" Type="http://schemas.openxmlformats.org/officeDocument/2006/relationships/image" Target="../media/image208.png"/><Relationship Id="rId12" Type="http://schemas.openxmlformats.org/officeDocument/2006/relationships/image" Target="../media/image98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5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4.png"/><Relationship Id="rId5" Type="http://schemas.openxmlformats.org/officeDocument/2006/relationships/image" Target="../media/image7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10" Type="http://schemas.openxmlformats.org/officeDocument/2006/relationships/image" Target="../media/image211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75.png"/><Relationship Id="rId4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2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75.png"/><Relationship Id="rId4" Type="http://schemas.openxmlformats.org/officeDocument/2006/relationships/image" Target="../media/image2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233.png"/><Relationship Id="rId7" Type="http://schemas.openxmlformats.org/officeDocument/2006/relationships/image" Target="../media/image63.png"/><Relationship Id="rId12" Type="http://schemas.openxmlformats.org/officeDocument/2006/relationships/image" Target="../media/image240.png"/><Relationship Id="rId2" Type="http://schemas.openxmlformats.org/officeDocument/2006/relationships/image" Target="../media/image52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239.png"/><Relationship Id="rId5" Type="http://schemas.openxmlformats.org/officeDocument/2006/relationships/image" Target="../media/image75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35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75.png"/><Relationship Id="rId4" Type="http://schemas.openxmlformats.org/officeDocument/2006/relationships/image" Target="../media/image2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48.png"/><Relationship Id="rId4" Type="http://schemas.openxmlformats.org/officeDocument/2006/relationships/image" Target="../media/image2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3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75.png"/><Relationship Id="rId10" Type="http://schemas.openxmlformats.org/officeDocument/2006/relationships/image" Target="../media/image254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75.png"/><Relationship Id="rId4" Type="http://schemas.openxmlformats.org/officeDocument/2006/relationships/image" Target="../media/image2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75.png"/><Relationship Id="rId4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268.png"/><Relationship Id="rId4" Type="http://schemas.openxmlformats.org/officeDocument/2006/relationships/image" Target="../media/image2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75.png"/><Relationship Id="rId4" Type="http://schemas.openxmlformats.org/officeDocument/2006/relationships/image" Target="../media/image2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69.png"/><Relationship Id="rId4" Type="http://schemas.openxmlformats.org/officeDocument/2006/relationships/image" Target="../media/image2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72.png"/><Relationship Id="rId7" Type="http://schemas.openxmlformats.org/officeDocument/2006/relationships/image" Target="../media/image63.png"/><Relationship Id="rId12" Type="http://schemas.openxmlformats.org/officeDocument/2006/relationships/image" Target="../media/image27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278.png"/><Relationship Id="rId5" Type="http://schemas.openxmlformats.org/officeDocument/2006/relationships/image" Target="../media/image273.png"/><Relationship Id="rId15" Type="http://schemas.openxmlformats.org/officeDocument/2006/relationships/image" Target="../media/image282.png"/><Relationship Id="rId10" Type="http://schemas.openxmlformats.org/officeDocument/2006/relationships/image" Target="../media/image277.png"/><Relationship Id="rId4" Type="http://schemas.openxmlformats.org/officeDocument/2006/relationships/image" Target="../media/image274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2.png"/><Relationship Id="rId7" Type="http://schemas.openxmlformats.org/officeDocument/2006/relationships/image" Target="../media/image28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89.png"/><Relationship Id="rId5" Type="http://schemas.openxmlformats.org/officeDocument/2006/relationships/image" Target="../media/image284.png"/><Relationship Id="rId10" Type="http://schemas.openxmlformats.org/officeDocument/2006/relationships/image" Target="../media/image288.png"/><Relationship Id="rId4" Type="http://schemas.openxmlformats.org/officeDocument/2006/relationships/image" Target="../media/image272.png"/><Relationship Id="rId9" Type="http://schemas.openxmlformats.org/officeDocument/2006/relationships/image" Target="../media/image2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52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94.png"/><Relationship Id="rId5" Type="http://schemas.openxmlformats.org/officeDocument/2006/relationships/image" Target="../media/image284.png"/><Relationship Id="rId10" Type="http://schemas.openxmlformats.org/officeDocument/2006/relationships/image" Target="../media/image293.png"/><Relationship Id="rId4" Type="http://schemas.openxmlformats.org/officeDocument/2006/relationships/image" Target="../media/image272.png"/><Relationship Id="rId9" Type="http://schemas.openxmlformats.org/officeDocument/2006/relationships/image" Target="../media/image2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52.png"/><Relationship Id="rId7" Type="http://schemas.openxmlformats.org/officeDocument/2006/relationships/image" Target="../media/image296.png"/><Relationship Id="rId12" Type="http://schemas.openxmlformats.org/officeDocument/2006/relationships/image" Target="../media/image30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99.png"/><Relationship Id="rId5" Type="http://schemas.openxmlformats.org/officeDocument/2006/relationships/image" Target="../media/image284.png"/><Relationship Id="rId10" Type="http://schemas.openxmlformats.org/officeDocument/2006/relationships/image" Target="../media/image298.png"/><Relationship Id="rId4" Type="http://schemas.openxmlformats.org/officeDocument/2006/relationships/image" Target="../media/image272.png"/><Relationship Id="rId9" Type="http://schemas.openxmlformats.org/officeDocument/2006/relationships/image" Target="../media/image2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273.png"/><Relationship Id="rId4" Type="http://schemas.openxmlformats.org/officeDocument/2006/relationships/image" Target="../media/image3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311.png"/><Relationship Id="rId3" Type="http://schemas.openxmlformats.org/officeDocument/2006/relationships/image" Target="../media/image304.png"/><Relationship Id="rId7" Type="http://schemas.openxmlformats.org/officeDocument/2006/relationships/image" Target="../media/image63.png"/><Relationship Id="rId12" Type="http://schemas.openxmlformats.org/officeDocument/2006/relationships/image" Target="../media/image3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309.png"/><Relationship Id="rId5" Type="http://schemas.openxmlformats.org/officeDocument/2006/relationships/image" Target="../media/image273.png"/><Relationship Id="rId10" Type="http://schemas.openxmlformats.org/officeDocument/2006/relationships/image" Target="../media/image66.png"/><Relationship Id="rId4" Type="http://schemas.openxmlformats.org/officeDocument/2006/relationships/image" Target="../media/image307.png"/><Relationship Id="rId9" Type="http://schemas.openxmlformats.org/officeDocument/2006/relationships/image" Target="../media/image3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319.png"/><Relationship Id="rId3" Type="http://schemas.openxmlformats.org/officeDocument/2006/relationships/image" Target="../media/image313.png"/><Relationship Id="rId7" Type="http://schemas.openxmlformats.org/officeDocument/2006/relationships/image" Target="../media/image315.png"/><Relationship Id="rId12" Type="http://schemas.openxmlformats.org/officeDocument/2006/relationships/image" Target="../media/image9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18.png"/><Relationship Id="rId5" Type="http://schemas.openxmlformats.org/officeDocument/2006/relationships/image" Target="../media/image52.png"/><Relationship Id="rId10" Type="http://schemas.openxmlformats.org/officeDocument/2006/relationships/image" Target="../media/image317.png"/><Relationship Id="rId4" Type="http://schemas.openxmlformats.org/officeDocument/2006/relationships/image" Target="../media/image314.png"/><Relationship Id="rId9" Type="http://schemas.openxmlformats.org/officeDocument/2006/relationships/image" Target="../media/image3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5.png"/><Relationship Id="rId3" Type="http://schemas.openxmlformats.org/officeDocument/2006/relationships/image" Target="../media/image321.png"/><Relationship Id="rId7" Type="http://schemas.openxmlformats.org/officeDocument/2006/relationships/image" Target="../media/image273.png"/><Relationship Id="rId12" Type="http://schemas.openxmlformats.org/officeDocument/2006/relationships/image" Target="../media/image3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11" Type="http://schemas.openxmlformats.org/officeDocument/2006/relationships/image" Target="../media/image90.png"/><Relationship Id="rId5" Type="http://schemas.openxmlformats.org/officeDocument/2006/relationships/image" Target="../media/image304.png"/><Relationship Id="rId10" Type="http://schemas.openxmlformats.org/officeDocument/2006/relationships/image" Target="../media/image323.png"/><Relationship Id="rId4" Type="http://schemas.openxmlformats.org/officeDocument/2006/relationships/image" Target="../media/image52.png"/><Relationship Id="rId9" Type="http://schemas.openxmlformats.org/officeDocument/2006/relationships/image" Target="../media/image3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26.png"/><Relationship Id="rId7" Type="http://schemas.openxmlformats.org/officeDocument/2006/relationships/image" Target="../media/image273.png"/><Relationship Id="rId12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11" Type="http://schemas.openxmlformats.org/officeDocument/2006/relationships/image" Target="../media/image90.png"/><Relationship Id="rId5" Type="http://schemas.openxmlformats.org/officeDocument/2006/relationships/image" Target="../media/image304.png"/><Relationship Id="rId10" Type="http://schemas.openxmlformats.org/officeDocument/2006/relationships/image" Target="../media/image329.png"/><Relationship Id="rId4" Type="http://schemas.openxmlformats.org/officeDocument/2006/relationships/image" Target="../media/image52.png"/><Relationship Id="rId9" Type="http://schemas.openxmlformats.org/officeDocument/2006/relationships/image" Target="../media/image3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34.png"/><Relationship Id="rId12" Type="http://schemas.openxmlformats.org/officeDocument/2006/relationships/image" Target="../media/image337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11" Type="http://schemas.openxmlformats.org/officeDocument/2006/relationships/image" Target="../media/image90.png"/><Relationship Id="rId5" Type="http://schemas.openxmlformats.org/officeDocument/2006/relationships/image" Target="../media/image304.png"/><Relationship Id="rId10" Type="http://schemas.openxmlformats.org/officeDocument/2006/relationships/image" Target="../media/image336.png"/><Relationship Id="rId4" Type="http://schemas.openxmlformats.org/officeDocument/2006/relationships/image" Target="../media/image52.png"/><Relationship Id="rId9" Type="http://schemas.openxmlformats.org/officeDocument/2006/relationships/image" Target="../media/image3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34.png"/><Relationship Id="rId12" Type="http://schemas.openxmlformats.org/officeDocument/2006/relationships/image" Target="../media/image34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90.png"/><Relationship Id="rId5" Type="http://schemas.openxmlformats.org/officeDocument/2006/relationships/image" Target="../media/image304.png"/><Relationship Id="rId10" Type="http://schemas.openxmlformats.org/officeDocument/2006/relationships/image" Target="../media/image341.png"/><Relationship Id="rId4" Type="http://schemas.openxmlformats.org/officeDocument/2006/relationships/image" Target="../media/image52.png"/><Relationship Id="rId9" Type="http://schemas.openxmlformats.org/officeDocument/2006/relationships/image" Target="../media/image3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24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49.png"/><Relationship Id="rId3" Type="http://schemas.openxmlformats.org/officeDocument/2006/relationships/image" Target="../media/image345.png"/><Relationship Id="rId7" Type="http://schemas.openxmlformats.org/officeDocument/2006/relationships/image" Target="../media/image347.png"/><Relationship Id="rId12" Type="http://schemas.openxmlformats.org/officeDocument/2006/relationships/image" Target="../media/image90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48.png"/><Relationship Id="rId5" Type="http://schemas.openxmlformats.org/officeDocument/2006/relationships/image" Target="../media/image52.png"/><Relationship Id="rId10" Type="http://schemas.openxmlformats.org/officeDocument/2006/relationships/image" Target="../media/image335.png"/><Relationship Id="rId4" Type="http://schemas.openxmlformats.org/officeDocument/2006/relationships/image" Target="../media/image346.png"/><Relationship Id="rId9" Type="http://schemas.openxmlformats.org/officeDocument/2006/relationships/image" Target="../media/image3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50.png"/><Relationship Id="rId7" Type="http://schemas.openxmlformats.org/officeDocument/2006/relationships/image" Target="../media/image334.png"/><Relationship Id="rId12" Type="http://schemas.openxmlformats.org/officeDocument/2006/relationships/image" Target="../media/image353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1.png"/><Relationship Id="rId11" Type="http://schemas.openxmlformats.org/officeDocument/2006/relationships/image" Target="../media/image90.png"/><Relationship Id="rId5" Type="http://schemas.openxmlformats.org/officeDocument/2006/relationships/image" Target="../media/image304.png"/><Relationship Id="rId10" Type="http://schemas.openxmlformats.org/officeDocument/2006/relationships/image" Target="../media/image352.png"/><Relationship Id="rId4" Type="http://schemas.openxmlformats.org/officeDocument/2006/relationships/image" Target="../media/image52.png"/><Relationship Id="rId9" Type="http://schemas.openxmlformats.org/officeDocument/2006/relationships/image" Target="../media/image3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334.png"/><Relationship Id="rId12" Type="http://schemas.openxmlformats.org/officeDocument/2006/relationships/image" Target="../media/image9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11" Type="http://schemas.openxmlformats.org/officeDocument/2006/relationships/image" Target="../media/image357.png"/><Relationship Id="rId5" Type="http://schemas.openxmlformats.org/officeDocument/2006/relationships/image" Target="../media/image304.png"/><Relationship Id="rId10" Type="http://schemas.openxmlformats.org/officeDocument/2006/relationships/image" Target="../media/image317.png"/><Relationship Id="rId4" Type="http://schemas.openxmlformats.org/officeDocument/2006/relationships/image" Target="../media/image52.png"/><Relationship Id="rId9" Type="http://schemas.openxmlformats.org/officeDocument/2006/relationships/image" Target="../media/image35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60.png"/><Relationship Id="rId7" Type="http://schemas.openxmlformats.org/officeDocument/2006/relationships/image" Target="../media/image334.png"/><Relationship Id="rId12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11" Type="http://schemas.openxmlformats.org/officeDocument/2006/relationships/image" Target="../media/image90.png"/><Relationship Id="rId5" Type="http://schemas.openxmlformats.org/officeDocument/2006/relationships/image" Target="../media/image304.png"/><Relationship Id="rId10" Type="http://schemas.openxmlformats.org/officeDocument/2006/relationships/image" Target="../media/image363.png"/><Relationship Id="rId4" Type="http://schemas.openxmlformats.org/officeDocument/2006/relationships/image" Target="../media/image52.png"/><Relationship Id="rId9" Type="http://schemas.openxmlformats.org/officeDocument/2006/relationships/image" Target="../media/image3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3" Type="http://schemas.openxmlformats.org/officeDocument/2006/relationships/image" Target="../media/image365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" Type="http://schemas.openxmlformats.org/officeDocument/2006/relationships/image" Target="../media/image52.png"/><Relationship Id="rId16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75.png"/><Relationship Id="rId15" Type="http://schemas.openxmlformats.org/officeDocument/2006/relationships/image" Target="../media/image376.png"/><Relationship Id="rId10" Type="http://schemas.openxmlformats.org/officeDocument/2006/relationships/image" Target="../media/image371.png"/><Relationship Id="rId4" Type="http://schemas.openxmlformats.org/officeDocument/2006/relationships/image" Target="../media/image366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3.png"/><Relationship Id="rId7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3.png"/><Relationship Id="rId7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3.png"/><Relationship Id="rId7" Type="http://schemas.openxmlformats.org/officeDocument/2006/relationships/image" Target="../media/image8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3.png"/><Relationship Id="rId7" Type="http://schemas.openxmlformats.org/officeDocument/2006/relationships/image" Target="../media/image8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8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8394" y="1121462"/>
            <a:ext cx="19039771" cy="10709871"/>
            <a:chOff x="1648394" y="1121462"/>
            <a:chExt cx="19039771" cy="10709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394" y="1121462"/>
              <a:ext cx="19039771" cy="107098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451" y="2144880"/>
            <a:ext cx="8953642" cy="16400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3351" y="1671297"/>
            <a:ext cx="5493697" cy="9902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228" y="8119344"/>
            <a:ext cx="3821653" cy="19654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08335" y="2478144"/>
            <a:ext cx="5855502" cy="4061985"/>
            <a:chOff x="10608335" y="2478144"/>
            <a:chExt cx="5855502" cy="4061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8335" y="2478144"/>
              <a:ext cx="5855502" cy="40619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277265" cy="13170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801" y="553733"/>
            <a:ext cx="724100" cy="548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71277" y="3041668"/>
            <a:ext cx="2110063" cy="5006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33652" y="-27604"/>
            <a:ext cx="2520348" cy="6533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0876" y="2649572"/>
            <a:ext cx="3085714" cy="1565124"/>
            <a:chOff x="1880876" y="2649572"/>
            <a:chExt cx="3085714" cy="15651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76" y="2649572"/>
              <a:ext cx="3085714" cy="15651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4138" y="4214697"/>
            <a:ext cx="1638271" cy="571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76" y="3461819"/>
            <a:ext cx="1480630" cy="248818"/>
            <a:chOff x="5338776" y="3461819"/>
            <a:chExt cx="1480630" cy="2488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776" y="3461819"/>
              <a:ext cx="1480630" cy="248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8776" y="3782410"/>
            <a:ext cx="1480630" cy="248818"/>
            <a:chOff x="5338776" y="3782410"/>
            <a:chExt cx="1480630" cy="2488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776" y="3782410"/>
              <a:ext cx="1480630" cy="248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8905" y="3298801"/>
            <a:ext cx="2329885" cy="989953"/>
            <a:chOff x="7208905" y="3298801"/>
            <a:chExt cx="2329885" cy="989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8905" y="3298801"/>
              <a:ext cx="2329885" cy="9899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9087" y="3646934"/>
            <a:ext cx="1624357" cy="676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08905" y="4714684"/>
            <a:ext cx="2329885" cy="889664"/>
            <a:chOff x="7208905" y="4714684"/>
            <a:chExt cx="2329885" cy="8896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8905" y="4714684"/>
              <a:ext cx="2329885" cy="88966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91813" y="5003961"/>
            <a:ext cx="1611557" cy="5711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97069" y="4374608"/>
            <a:ext cx="778955" cy="382940"/>
            <a:chOff x="7997069" y="4374608"/>
            <a:chExt cx="778955" cy="3829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7997069" y="4374608"/>
              <a:ext cx="778955" cy="3829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40181" y="3555038"/>
            <a:ext cx="3336896" cy="2737472"/>
            <a:chOff x="10940181" y="3555038"/>
            <a:chExt cx="3336896" cy="273747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940181" y="3555038"/>
              <a:ext cx="3336896" cy="2737472"/>
              <a:chOff x="10940181" y="3555038"/>
              <a:chExt cx="3336896" cy="273747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40181" y="3555038"/>
                <a:ext cx="3336896" cy="273747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54225" y="3581034"/>
              <a:ext cx="2791691" cy="2840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95933" y="5054755"/>
            <a:ext cx="2174411" cy="382940"/>
            <a:chOff x="9595933" y="5054755"/>
            <a:chExt cx="2174411" cy="3829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95933" y="5054755"/>
              <a:ext cx="2174411" cy="38294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03430" y="3141782"/>
            <a:ext cx="1555796" cy="55630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88880" y="1849798"/>
            <a:ext cx="2653263" cy="57010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051290" y="6490143"/>
            <a:ext cx="1738132" cy="382940"/>
            <a:chOff x="14051290" y="6490143"/>
            <a:chExt cx="1738132" cy="3829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5480000">
              <a:off x="14051290" y="6490143"/>
              <a:ext cx="1738132" cy="38294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97992" y="6618119"/>
            <a:ext cx="1322349" cy="5563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77078" y="9469367"/>
            <a:ext cx="1981968" cy="5563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051567" y="7512099"/>
            <a:ext cx="2164795" cy="2020762"/>
            <a:chOff x="14051567" y="7512099"/>
            <a:chExt cx="2164795" cy="20207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51567" y="7512099"/>
              <a:ext cx="2164795" cy="202076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89782" y="6492506"/>
            <a:ext cx="3536919" cy="31697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1254205" cy="548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23811"/>
            <a:ext cx="18285714" cy="8756535"/>
            <a:chOff x="0" y="1623811"/>
            <a:chExt cx="18285714" cy="87565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3811"/>
              <a:ext cx="18285714" cy="8756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025" y="2081893"/>
            <a:ext cx="17394105" cy="7714026"/>
            <a:chOff x="429025" y="2081893"/>
            <a:chExt cx="17394105" cy="77140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025" y="2081893"/>
              <a:ext cx="17394105" cy="7714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72905" y="3952532"/>
            <a:ext cx="11739904" cy="290470"/>
            <a:chOff x="3272905" y="3952532"/>
            <a:chExt cx="11739904" cy="290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2905" y="3952532"/>
              <a:ext cx="11739904" cy="2904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1478" y="4834535"/>
            <a:ext cx="11629842" cy="6573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96716" y="3158881"/>
            <a:ext cx="7841450" cy="10172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1478" y="5899087"/>
            <a:ext cx="10273719" cy="6813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1478" y="8068884"/>
            <a:ext cx="8844652" cy="6813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21478" y="6975678"/>
            <a:ext cx="8467995" cy="6819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20515" y="-30342"/>
            <a:ext cx="2520205" cy="6473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4107" y="2345775"/>
            <a:ext cx="10761607" cy="5787558"/>
            <a:chOff x="7524107" y="2345775"/>
            <a:chExt cx="10761607" cy="578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07" y="2345775"/>
              <a:ext cx="10761607" cy="5787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0936" y="5260317"/>
            <a:ext cx="2983065" cy="1256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3318" y="3790480"/>
            <a:ext cx="1709413" cy="1742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0039" y="7568914"/>
            <a:ext cx="2520348" cy="6533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54205" cy="548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834" y="6069509"/>
            <a:ext cx="8637354" cy="3845225"/>
            <a:chOff x="457834" y="6069509"/>
            <a:chExt cx="8637354" cy="3845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834" y="6069509"/>
              <a:ext cx="8637354" cy="384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0717" y="6054950"/>
            <a:ext cx="8651913" cy="3845225"/>
            <a:chOff x="9240717" y="6054950"/>
            <a:chExt cx="8651913" cy="3845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717" y="6054950"/>
              <a:ext cx="8651913" cy="3845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834" y="2819385"/>
            <a:ext cx="4269667" cy="3135119"/>
            <a:chOff x="457834" y="2819385"/>
            <a:chExt cx="4269667" cy="31351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834" y="2819385"/>
              <a:ext cx="4269667" cy="3135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4746" y="2819385"/>
            <a:ext cx="4260442" cy="3135119"/>
            <a:chOff x="4834746" y="2819385"/>
            <a:chExt cx="4260442" cy="31351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4746" y="2819385"/>
              <a:ext cx="4260442" cy="31351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7023" y="2804826"/>
            <a:ext cx="4254016" cy="3135119"/>
            <a:chOff x="9247023" y="2804826"/>
            <a:chExt cx="4254016" cy="31351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7023" y="2804826"/>
              <a:ext cx="4254016" cy="3135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95791" y="2820260"/>
            <a:ext cx="4260322" cy="3119685"/>
            <a:chOff x="13595791" y="2820260"/>
            <a:chExt cx="4260322" cy="3119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5791" y="2820260"/>
              <a:ext cx="4260322" cy="31196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855" y="6169268"/>
            <a:ext cx="5197805" cy="6753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7703" y="6767281"/>
            <a:ext cx="7588057" cy="5952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6750" y="7308452"/>
            <a:ext cx="8472353" cy="9396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6750" y="8198671"/>
            <a:ext cx="8280772" cy="5845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6274" y="8720795"/>
            <a:ext cx="8304200" cy="5845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6750" y="9242919"/>
            <a:ext cx="7772134" cy="584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11715" y="6174373"/>
            <a:ext cx="6148138" cy="6753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47567" y="6772386"/>
            <a:ext cx="5334686" cy="5845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66614" y="7313557"/>
            <a:ext cx="8386553" cy="9339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66614" y="8203776"/>
            <a:ext cx="8051248" cy="5845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76138" y="8725900"/>
            <a:ext cx="7772134" cy="5845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66614" y="9248024"/>
            <a:ext cx="5084229" cy="5845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4967" y="2443373"/>
            <a:ext cx="4409064" cy="290470"/>
            <a:chOff x="6964967" y="2443373"/>
            <a:chExt cx="4409064" cy="2904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64967" y="2443373"/>
              <a:ext cx="4409064" cy="29047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161553" y="1723375"/>
            <a:ext cx="3985373" cy="10138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54205" cy="5484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834" y="6069509"/>
            <a:ext cx="8637354" cy="3845225"/>
            <a:chOff x="457834" y="6069509"/>
            <a:chExt cx="8637354" cy="3845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834" y="6069509"/>
              <a:ext cx="8637354" cy="384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0717" y="6054950"/>
            <a:ext cx="8651913" cy="3845225"/>
            <a:chOff x="9240717" y="6054950"/>
            <a:chExt cx="8651913" cy="3845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717" y="6054950"/>
              <a:ext cx="8651913" cy="3845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855" y="6169268"/>
            <a:ext cx="5884938" cy="6753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703" y="6767281"/>
            <a:ext cx="2300876" cy="5952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750" y="7308452"/>
            <a:ext cx="8455477" cy="9396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750" y="8198671"/>
            <a:ext cx="7419762" cy="5845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6274" y="8720795"/>
            <a:ext cx="7501886" cy="584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6750" y="9242919"/>
            <a:ext cx="6444334" cy="584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11715" y="6174373"/>
            <a:ext cx="5299319" cy="6753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76138" y="6915243"/>
            <a:ext cx="2300343" cy="584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66614" y="7542129"/>
            <a:ext cx="8394972" cy="9339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76138" y="8508538"/>
            <a:ext cx="6879048" cy="5845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76138" y="9106852"/>
            <a:ext cx="7305343" cy="584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4967" y="2443373"/>
            <a:ext cx="4409064" cy="290470"/>
            <a:chOff x="6964967" y="2443373"/>
            <a:chExt cx="4409064" cy="2904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64967" y="2443373"/>
              <a:ext cx="4409064" cy="29047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61554" y="1723373"/>
            <a:ext cx="3867906" cy="10138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9123" y="2807122"/>
            <a:ext cx="8598020" cy="3105938"/>
            <a:chOff x="459123" y="2807122"/>
            <a:chExt cx="8598020" cy="31059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123" y="2807122"/>
              <a:ext cx="8598020" cy="31059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0241" y="2851441"/>
            <a:ext cx="8599309" cy="3061619"/>
            <a:chOff x="9250241" y="2851441"/>
            <a:chExt cx="8599309" cy="3061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50241" y="2851441"/>
              <a:ext cx="8599309" cy="3061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54205" cy="548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5555" y="6054950"/>
            <a:ext cx="17327551" cy="3845225"/>
            <a:chOff x="555555" y="6054950"/>
            <a:chExt cx="17327551" cy="3845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555" y="6054950"/>
              <a:ext cx="17327551" cy="3845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461" y="6226411"/>
            <a:ext cx="9802995" cy="675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703" y="6911614"/>
            <a:ext cx="10199353" cy="632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750" y="7462309"/>
            <a:ext cx="15300048" cy="632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750" y="7984386"/>
            <a:ext cx="12359657" cy="612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274" y="8516033"/>
            <a:ext cx="12128343" cy="6128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750" y="9038157"/>
            <a:ext cx="11534686" cy="612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4967" y="2443373"/>
            <a:ext cx="4409064" cy="290470"/>
            <a:chOff x="6964967" y="2443373"/>
            <a:chExt cx="4409064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4967" y="2443373"/>
              <a:ext cx="4409064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1554" y="1723373"/>
            <a:ext cx="3530945" cy="10138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0052" y="2795814"/>
            <a:ext cx="8570077" cy="3094615"/>
            <a:chOff x="490052" y="2795814"/>
            <a:chExt cx="8570077" cy="30946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0052" y="2795814"/>
              <a:ext cx="8570077" cy="30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7619" y="2797130"/>
            <a:ext cx="8596794" cy="3074251"/>
            <a:chOff x="9247619" y="2797130"/>
            <a:chExt cx="8596794" cy="30742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7619" y="2797130"/>
              <a:ext cx="8596794" cy="3074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54205" cy="5484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83390" y="2588608"/>
            <a:ext cx="3718935" cy="290470"/>
            <a:chOff x="7283390" y="2588608"/>
            <a:chExt cx="3718935" cy="290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390" y="2588608"/>
              <a:ext cx="3718935" cy="2904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9861" y="1742387"/>
            <a:ext cx="2988383" cy="9948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98268" y="590855"/>
            <a:ext cx="31882251" cy="115967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687" y="3556706"/>
            <a:ext cx="947433" cy="5720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508" y="3638683"/>
            <a:ext cx="928376" cy="6753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2043"/>
            <a:ext cx="2160795" cy="5484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8762" y="3807498"/>
            <a:ext cx="3820641" cy="291949"/>
            <a:chOff x="1678762" y="3807498"/>
            <a:chExt cx="3820641" cy="291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762" y="3807498"/>
              <a:ext cx="3820641" cy="291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32515" y="3807498"/>
            <a:ext cx="3820641" cy="291949"/>
            <a:chOff x="7232515" y="3807498"/>
            <a:chExt cx="3820641" cy="2919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2515" y="3807498"/>
              <a:ext cx="3820641" cy="291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12218" y="3807498"/>
            <a:ext cx="3820641" cy="291949"/>
            <a:chOff x="12712218" y="3807498"/>
            <a:chExt cx="3820641" cy="291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2218" y="3807498"/>
              <a:ext cx="3820641" cy="2919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6906" y="3221792"/>
            <a:ext cx="1409242" cy="6744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2668" y="3221792"/>
            <a:ext cx="1380670" cy="6744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6489" y="3419292"/>
            <a:ext cx="1178787" cy="4539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3049" y="3419296"/>
            <a:ext cx="1169901" cy="4539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79906" y="3419296"/>
            <a:ext cx="1210777" cy="457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03198" y="4731942"/>
            <a:ext cx="2571769" cy="2571766"/>
            <a:chOff x="2303198" y="4731942"/>
            <a:chExt cx="2571769" cy="25717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3198" y="4731942"/>
              <a:ext cx="2571769" cy="25717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1144" y="3996049"/>
            <a:ext cx="3159071" cy="5720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14039" y="4036611"/>
            <a:ext cx="3313405" cy="6753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64573" y="4036611"/>
            <a:ext cx="3619176" cy="6753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56973" y="4706260"/>
            <a:ext cx="2571769" cy="2571766"/>
            <a:chOff x="7856973" y="4706260"/>
            <a:chExt cx="2571769" cy="25717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56973" y="4706260"/>
              <a:ext cx="2571769" cy="2571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5631" y="4731942"/>
            <a:ext cx="2571769" cy="2571766"/>
            <a:chOff x="13385631" y="4731942"/>
            <a:chExt cx="2571769" cy="25717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85631" y="4731942"/>
              <a:ext cx="2571769" cy="25717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9849" y="7704201"/>
            <a:ext cx="3327549" cy="8537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23563" y="7704201"/>
            <a:ext cx="3248396" cy="8537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74096" y="7704201"/>
            <a:ext cx="3248396" cy="8537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59116" y="3222849"/>
            <a:ext cx="1418766" cy="6744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1510881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43036" y="1747620"/>
            <a:ext cx="10399642" cy="8401334"/>
            <a:chOff x="3943036" y="1747620"/>
            <a:chExt cx="10399642" cy="8401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3036" y="1747620"/>
              <a:ext cx="10399642" cy="8401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1559071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00097" y="3619539"/>
            <a:ext cx="6487088" cy="4292499"/>
            <a:chOff x="5600097" y="3619539"/>
            <a:chExt cx="6487088" cy="42924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097" y="3619539"/>
              <a:ext cx="6487088" cy="42924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8910" y="4051711"/>
            <a:ext cx="849977" cy="4629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1012" y="4422320"/>
            <a:ext cx="5747194" cy="7737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37957" y="6187685"/>
            <a:ext cx="849977" cy="462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35742" y="6558294"/>
            <a:ext cx="5377956" cy="7737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696" y="4051711"/>
            <a:ext cx="849977" cy="4629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154" y="4422313"/>
            <a:ext cx="4103422" cy="14612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0137" y="6187685"/>
            <a:ext cx="849958" cy="4629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3202" y="6529723"/>
            <a:ext cx="4780184" cy="1124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B51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30573" y="0"/>
            <a:ext cx="9855141" cy="10285714"/>
            <a:chOff x="8430573" y="0"/>
            <a:chExt cx="985514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73" y="0"/>
              <a:ext cx="985514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2327" y="350035"/>
            <a:ext cx="4457590" cy="10965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289" y="2589535"/>
            <a:ext cx="1313234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9717" y="3085725"/>
            <a:ext cx="704978" cy="454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9717" y="3429915"/>
            <a:ext cx="704978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479" y="2599062"/>
            <a:ext cx="511376" cy="6038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228" y="5889614"/>
            <a:ext cx="1313234" cy="6038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9661" y="6385804"/>
            <a:ext cx="1102739" cy="4542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661" y="6729985"/>
            <a:ext cx="1804511" cy="4542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1418" y="5899135"/>
            <a:ext cx="511376" cy="603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717" y="3747055"/>
            <a:ext cx="704978" cy="4542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9717" y="4091245"/>
            <a:ext cx="1102739" cy="4542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9717" y="4408379"/>
            <a:ext cx="704978" cy="4542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9717" y="4752569"/>
            <a:ext cx="1102739" cy="4542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689" y="7047118"/>
            <a:ext cx="1303625" cy="4542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9689" y="7391309"/>
            <a:ext cx="1339787" cy="4542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9689" y="7708442"/>
            <a:ext cx="1102739" cy="4542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689" y="8052632"/>
            <a:ext cx="704987" cy="4542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9657" y="8369767"/>
            <a:ext cx="1155197" cy="454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830039" y="-20808"/>
            <a:ext cx="2520205" cy="6473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90301" y="4489121"/>
            <a:ext cx="1666215" cy="6038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23494" y="4498641"/>
            <a:ext cx="511376" cy="6038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09204" y="4984708"/>
            <a:ext cx="2127044" cy="4542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801729" y="5326798"/>
            <a:ext cx="1633978" cy="4542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801758" y="5665988"/>
            <a:ext cx="2087758" cy="45427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801729" y="5983121"/>
            <a:ext cx="2286416" cy="4542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801729" y="6300255"/>
            <a:ext cx="2093787" cy="454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790306" y="7697015"/>
            <a:ext cx="724100" cy="5484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123494" y="7706536"/>
            <a:ext cx="511376" cy="6038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794077" y="1872382"/>
            <a:ext cx="1843319" cy="6038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805509" y="2368572"/>
            <a:ext cx="1935758" cy="4542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805509" y="2712763"/>
            <a:ext cx="1102739" cy="4542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127267" y="1881906"/>
            <a:ext cx="511376" cy="6038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805544" y="3051953"/>
            <a:ext cx="2997558" cy="4542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805562" y="3381958"/>
            <a:ext cx="2506054" cy="4542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801725" y="6602726"/>
            <a:ext cx="1740006" cy="45427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801725" y="8491459"/>
            <a:ext cx="1500501" cy="45427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801725" y="8816601"/>
            <a:ext cx="1502282" cy="45427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801753" y="9155792"/>
            <a:ext cx="1804511" cy="4542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804563" y="3747059"/>
            <a:ext cx="1552949" cy="45427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801725" y="6921875"/>
            <a:ext cx="1424825" cy="4542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801725" y="8176648"/>
            <a:ext cx="1874149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1235157" cy="5484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98268" y="-1475752"/>
            <a:ext cx="31882251" cy="147677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724100" cy="5389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27472" y="1747620"/>
            <a:ext cx="11630771" cy="8380997"/>
            <a:chOff x="3327472" y="1747620"/>
            <a:chExt cx="11630771" cy="8380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7472" y="1747620"/>
              <a:ext cx="11630771" cy="8380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9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95576" cy="548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4984" y="2218487"/>
            <a:ext cx="8192376" cy="7368067"/>
            <a:chOff x="624984" y="2218487"/>
            <a:chExt cx="8192376" cy="7368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984" y="2218487"/>
              <a:ext cx="8192376" cy="7368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1859" y="2218487"/>
            <a:ext cx="8192376" cy="3442017"/>
            <a:chOff x="9441859" y="2218487"/>
            <a:chExt cx="8192376" cy="34420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1859" y="2218487"/>
              <a:ext cx="8192376" cy="3442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8750" y="6278992"/>
            <a:ext cx="8192376" cy="3307563"/>
            <a:chOff x="9468750" y="6278992"/>
            <a:chExt cx="8192376" cy="33075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8750" y="6278992"/>
              <a:ext cx="8192376" cy="33075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6893" y="2287956"/>
            <a:ext cx="1295149" cy="4406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0658" y="2250230"/>
            <a:ext cx="953025" cy="5535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40191" y="6291687"/>
            <a:ext cx="953130" cy="556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80316" y="3444519"/>
            <a:ext cx="2329885" cy="989953"/>
            <a:chOff x="1780316" y="3444519"/>
            <a:chExt cx="2329885" cy="9899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0316" y="3444519"/>
              <a:ext cx="2329885" cy="9899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0220" y="3851477"/>
            <a:ext cx="1854691" cy="5535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80316" y="5142857"/>
            <a:ext cx="2329885" cy="989953"/>
            <a:chOff x="1780316" y="5142857"/>
            <a:chExt cx="2329885" cy="989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80316" y="5142857"/>
              <a:ext cx="2329885" cy="9899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19744" y="5549820"/>
            <a:ext cx="2046225" cy="5535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80316" y="6942820"/>
            <a:ext cx="2329885" cy="1507573"/>
            <a:chOff x="1780316" y="6942820"/>
            <a:chExt cx="2329885" cy="15075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80316" y="6942820"/>
              <a:ext cx="2329885" cy="15075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94665" y="7489923"/>
            <a:ext cx="2073491" cy="9595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71490" y="3444519"/>
            <a:ext cx="2329885" cy="989953"/>
            <a:chOff x="5271490" y="3444519"/>
            <a:chExt cx="2329885" cy="989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1490" y="3444519"/>
              <a:ext cx="2329885" cy="9899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20443" y="3861000"/>
            <a:ext cx="1854691" cy="5535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71490" y="5051199"/>
            <a:ext cx="2329885" cy="989953"/>
            <a:chOff x="5271490" y="5051199"/>
            <a:chExt cx="2329885" cy="989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1490" y="5051199"/>
              <a:ext cx="2329885" cy="989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0919" y="5448629"/>
            <a:ext cx="1885758" cy="5535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71490" y="7437797"/>
            <a:ext cx="2329885" cy="989953"/>
            <a:chOff x="5271490" y="7437797"/>
            <a:chExt cx="2329885" cy="989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1490" y="7437797"/>
              <a:ext cx="2329885" cy="9899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91872" y="7844752"/>
            <a:ext cx="1604444" cy="5535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4321" y="3810907"/>
            <a:ext cx="2329885" cy="1606680"/>
            <a:chOff x="10754321" y="3810907"/>
            <a:chExt cx="2329885" cy="16066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54321" y="3810907"/>
              <a:ext cx="2329885" cy="160668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7097" y="4446432"/>
            <a:ext cx="1841587" cy="9595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033549" y="2687946"/>
            <a:ext cx="2329885" cy="989953"/>
            <a:chOff x="14033549" y="2687946"/>
            <a:chExt cx="2329885" cy="98995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3549" y="2687946"/>
              <a:ext cx="2329885" cy="98995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82541" y="3085382"/>
            <a:ext cx="2104691" cy="5535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033549" y="4434472"/>
            <a:ext cx="2329885" cy="989953"/>
            <a:chOff x="14033549" y="4434472"/>
            <a:chExt cx="2329885" cy="98995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3549" y="4434472"/>
              <a:ext cx="2329885" cy="98995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87334" y="4822391"/>
            <a:ext cx="2274701" cy="55350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754321" y="2687946"/>
            <a:ext cx="2329885" cy="989953"/>
            <a:chOff x="10754321" y="2687946"/>
            <a:chExt cx="2329885" cy="98995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4321" y="2687946"/>
              <a:ext cx="2329885" cy="98995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93810" y="3113953"/>
            <a:ext cx="1715015" cy="5535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754321" y="7506131"/>
            <a:ext cx="2329885" cy="989953"/>
            <a:chOff x="10754321" y="7506131"/>
            <a:chExt cx="2329885" cy="9899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4321" y="7506131"/>
              <a:ext cx="2329885" cy="98995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84287" y="7922620"/>
            <a:ext cx="1604444" cy="5535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211112" y="7506131"/>
            <a:ext cx="2329885" cy="989953"/>
            <a:chOff x="14211112" y="7506131"/>
            <a:chExt cx="2329885" cy="98995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1112" y="7506131"/>
              <a:ext cx="2329885" cy="98995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31525" y="7913087"/>
            <a:ext cx="1604444" cy="5535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7" cy="1317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95576" cy="548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096290" y="-1098615"/>
            <a:ext cx="32478294" cy="140655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7" cy="1317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5678"/>
            <a:ext cx="1295576" cy="548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096290" y="-639685"/>
            <a:ext cx="32478294" cy="103778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96290" y="6060573"/>
            <a:ext cx="32478294" cy="51705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4107" y="2345775"/>
            <a:ext cx="10761607" cy="5787558"/>
            <a:chOff x="7524107" y="2345775"/>
            <a:chExt cx="10761607" cy="578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07" y="2345775"/>
              <a:ext cx="10761607" cy="5787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0936" y="5260317"/>
            <a:ext cx="4198580" cy="1256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3318" y="3790480"/>
            <a:ext cx="1709413" cy="1742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0039" y="7568914"/>
            <a:ext cx="2520348" cy="6533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23811"/>
            <a:ext cx="18285714" cy="8640000"/>
            <a:chOff x="0" y="1623811"/>
            <a:chExt cx="18285714" cy="864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23811"/>
              <a:ext cx="18285714" cy="864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286788" cy="13170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801" y="554770"/>
            <a:ext cx="2335938" cy="5770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8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1254205" cy="5484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23811"/>
            <a:ext cx="18285714" cy="8756535"/>
            <a:chOff x="0" y="1623811"/>
            <a:chExt cx="18285714" cy="8756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23811"/>
              <a:ext cx="18285714" cy="8756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937" y="2145065"/>
            <a:ext cx="17394105" cy="7714026"/>
            <a:chOff x="405937" y="2145065"/>
            <a:chExt cx="17394105" cy="7714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937" y="2145065"/>
              <a:ext cx="17394105" cy="77140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1477" y="2631325"/>
            <a:ext cx="7913033" cy="719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1477" y="3392744"/>
            <a:ext cx="7952404" cy="719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1477" y="4168001"/>
            <a:ext cx="11021166" cy="6193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1477" y="4913268"/>
            <a:ext cx="9184319" cy="7193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278" y="5713078"/>
            <a:ext cx="13703652" cy="6478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306" y="6477058"/>
            <a:ext cx="12209757" cy="6193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306" y="7234354"/>
            <a:ext cx="15506480" cy="7193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306" y="7992868"/>
            <a:ext cx="13748147" cy="6478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0306" y="8708411"/>
            <a:ext cx="14383928" cy="7193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8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3751081" cy="5484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7004" y="1718396"/>
            <a:ext cx="13551705" cy="8516828"/>
            <a:chOff x="2367004" y="1718396"/>
            <a:chExt cx="13551705" cy="85168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7004" y="1718396"/>
              <a:ext cx="13551705" cy="8516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7732" y="1608155"/>
            <a:ext cx="15398940" cy="8661904"/>
            <a:chOff x="1427732" y="1608155"/>
            <a:chExt cx="15398940" cy="8661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7732" y="1608155"/>
              <a:ext cx="15398940" cy="8661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286788" cy="13170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801" y="553733"/>
            <a:ext cx="3124538" cy="5484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4107" y="2345775"/>
            <a:ext cx="10761607" cy="5787558"/>
            <a:chOff x="7524107" y="2345775"/>
            <a:chExt cx="10761607" cy="578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07" y="2345775"/>
              <a:ext cx="10761607" cy="5787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0937" y="5260320"/>
            <a:ext cx="2983065" cy="1256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3319" y="3790484"/>
            <a:ext cx="1699890" cy="1742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0039" y="7568914"/>
            <a:ext cx="2520348" cy="6533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8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854234" cy="5484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8229" y="4296780"/>
            <a:ext cx="4809257" cy="4135961"/>
            <a:chOff x="6738229" y="4296780"/>
            <a:chExt cx="4809257" cy="41359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8229" y="4296780"/>
              <a:ext cx="4809257" cy="41359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8030" y="3382156"/>
            <a:ext cx="6119253" cy="938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3782" y="2907741"/>
            <a:ext cx="2708186" cy="6890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137" y="8236651"/>
            <a:ext cx="6005043" cy="8672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2890" y="7762241"/>
            <a:ext cx="1946472" cy="6890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1620" y="8236651"/>
            <a:ext cx="5025215" cy="867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07334" y="7762241"/>
            <a:ext cx="1654472" cy="6890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26273" y="6568314"/>
            <a:ext cx="1743329" cy="6890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4107" y="2345775"/>
            <a:ext cx="10761607" cy="5787558"/>
            <a:chOff x="7524107" y="2345775"/>
            <a:chExt cx="10761607" cy="578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07" y="2345775"/>
              <a:ext cx="10761607" cy="5787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0936" y="5260317"/>
            <a:ext cx="3792228" cy="1256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3318" y="3790480"/>
            <a:ext cx="1737984" cy="1742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0039" y="7568904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056" y="1633334"/>
            <a:ext cx="15353603" cy="8661904"/>
            <a:chOff x="1466056" y="1633334"/>
            <a:chExt cx="15353603" cy="8661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56" y="1633334"/>
              <a:ext cx="15353603" cy="8661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305835" cy="13170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801" y="553733"/>
            <a:ext cx="2608491" cy="6038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305835" cy="1317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951195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95608" y="1690477"/>
            <a:ext cx="11294498" cy="8531512"/>
            <a:chOff x="3495608" y="1690477"/>
            <a:chExt cx="11294498" cy="8531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5608" y="1690477"/>
              <a:ext cx="11294498" cy="8531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305835" cy="1317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2555043" cy="596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3305" y="1671430"/>
            <a:ext cx="15259105" cy="8582566"/>
            <a:chOff x="1513305" y="1671430"/>
            <a:chExt cx="15259105" cy="85825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305" y="1671430"/>
              <a:ext cx="15259105" cy="85825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1744" y="1559449"/>
            <a:ext cx="14062226" cy="8661904"/>
            <a:chOff x="2111744" y="1559449"/>
            <a:chExt cx="14062226" cy="86619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1744" y="1559449"/>
              <a:ext cx="14062226" cy="8661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305835" cy="13170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801" y="553733"/>
            <a:ext cx="2819967" cy="5960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305835" cy="1317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2233" y="553733"/>
            <a:ext cx="2564214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4395" y="2200197"/>
            <a:ext cx="14096924" cy="7238277"/>
            <a:chOff x="2094395" y="2200197"/>
            <a:chExt cx="14096924" cy="72382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4395" y="2200197"/>
              <a:ext cx="14096924" cy="7238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2781" y="1576719"/>
            <a:ext cx="9160153" cy="8689947"/>
            <a:chOff x="4562781" y="1576719"/>
            <a:chExt cx="9160153" cy="8689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2781" y="1576719"/>
              <a:ext cx="9160153" cy="86899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305835" cy="1283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369" y="553733"/>
            <a:ext cx="2564214" cy="6038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305835" cy="12837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373" y="553733"/>
            <a:ext cx="2092586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23811"/>
            <a:ext cx="18285714" cy="8756535"/>
            <a:chOff x="0" y="1623811"/>
            <a:chExt cx="18285714" cy="8756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23811"/>
              <a:ext cx="18285714" cy="8756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937" y="2145065"/>
            <a:ext cx="17394105" cy="7714026"/>
            <a:chOff x="405937" y="2145065"/>
            <a:chExt cx="17394105" cy="7714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937" y="2145065"/>
              <a:ext cx="17394105" cy="77140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1477" y="3117039"/>
            <a:ext cx="10955233" cy="719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1477" y="3878458"/>
            <a:ext cx="10341452" cy="719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1477" y="4641030"/>
            <a:ext cx="10392357" cy="7193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1477" y="5398982"/>
            <a:ext cx="11154357" cy="7193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279" y="6186106"/>
            <a:ext cx="13767547" cy="7193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306" y="6950087"/>
            <a:ext cx="13295710" cy="719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306" y="7720068"/>
            <a:ext cx="12599004" cy="7193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306" y="8465896"/>
            <a:ext cx="12614967" cy="71937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916" y="2111620"/>
            <a:ext cx="7805247" cy="7642586"/>
            <a:chOff x="979916" y="2111620"/>
            <a:chExt cx="7805247" cy="76425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916" y="2111620"/>
              <a:ext cx="7805247" cy="76425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305835" cy="1283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373" y="553733"/>
            <a:ext cx="1654672" cy="5960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9784" y="1667386"/>
            <a:ext cx="1661485" cy="717040"/>
            <a:chOff x="1349784" y="1667386"/>
            <a:chExt cx="1661485" cy="717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784" y="1667386"/>
              <a:ext cx="1661485" cy="717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0551" y="2111620"/>
            <a:ext cx="7805247" cy="7642586"/>
            <a:chOff x="9500551" y="2111620"/>
            <a:chExt cx="7805247" cy="76425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0551" y="2111620"/>
              <a:ext cx="7805247" cy="7642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0419" y="1667386"/>
            <a:ext cx="1661485" cy="717040"/>
            <a:chOff x="9870419" y="1667386"/>
            <a:chExt cx="1661485" cy="717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0419" y="1667386"/>
              <a:ext cx="1661485" cy="717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8655" y="2283333"/>
            <a:ext cx="7467535" cy="7299472"/>
            <a:chOff x="1158655" y="2283333"/>
            <a:chExt cx="7467535" cy="72994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655" y="2283333"/>
              <a:ext cx="7467535" cy="72994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737" y="1847336"/>
            <a:ext cx="1451128" cy="6585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78571" y="2281722"/>
            <a:ext cx="7459305" cy="7301084"/>
            <a:chOff x="9678571" y="2281722"/>
            <a:chExt cx="7459305" cy="73010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8571" y="2281722"/>
              <a:ext cx="7459305" cy="730108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1335" y="1819820"/>
            <a:ext cx="1580585" cy="744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705053" cy="548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623811"/>
            <a:ext cx="9142857" cy="8909523"/>
            <a:chOff x="9142857" y="1623811"/>
            <a:chExt cx="9142857" cy="89095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623811"/>
              <a:ext cx="9142857" cy="89095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278" y="5197687"/>
            <a:ext cx="802090" cy="6813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087" y="5690811"/>
            <a:ext cx="4402052" cy="27075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278" y="3599236"/>
            <a:ext cx="802090" cy="6813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087" y="4131603"/>
            <a:ext cx="7666767" cy="5711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39563" y="-37128"/>
            <a:ext cx="2520357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916" y="2102096"/>
            <a:ext cx="7805247" cy="7642586"/>
            <a:chOff x="979916" y="2102096"/>
            <a:chExt cx="7805247" cy="76425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916" y="2102096"/>
              <a:ext cx="7805247" cy="76425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305835" cy="1283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373" y="553733"/>
            <a:ext cx="1654672" cy="5960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9784" y="1657862"/>
            <a:ext cx="2138312" cy="717040"/>
            <a:chOff x="1349784" y="1657862"/>
            <a:chExt cx="2138312" cy="717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784" y="1657862"/>
              <a:ext cx="2138312" cy="717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0551" y="2102096"/>
            <a:ext cx="7805247" cy="7642586"/>
            <a:chOff x="9500551" y="2102096"/>
            <a:chExt cx="7805247" cy="76425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0551" y="2102096"/>
              <a:ext cx="7805247" cy="7642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0419" y="1829290"/>
            <a:ext cx="2472438" cy="717040"/>
            <a:chOff x="9870419" y="1829290"/>
            <a:chExt cx="2472438" cy="717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0419" y="1829290"/>
              <a:ext cx="2472438" cy="717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784" y="2272198"/>
            <a:ext cx="7467535" cy="7301084"/>
            <a:chOff x="1149784" y="2272198"/>
            <a:chExt cx="7467535" cy="73010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784" y="2272198"/>
              <a:ext cx="7467535" cy="73010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735" y="1837811"/>
            <a:ext cx="2246451" cy="6585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70990" y="2272198"/>
            <a:ext cx="7478790" cy="7301084"/>
            <a:chOff x="9670990" y="2272198"/>
            <a:chExt cx="7478790" cy="73010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0990" y="2272198"/>
              <a:ext cx="7478790" cy="730108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1335" y="1829344"/>
            <a:ext cx="2568156" cy="79999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916" y="2111620"/>
            <a:ext cx="7805247" cy="7642586"/>
            <a:chOff x="979916" y="2111620"/>
            <a:chExt cx="7805247" cy="76425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916" y="2111620"/>
              <a:ext cx="7805247" cy="76425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796" y="133336"/>
            <a:ext cx="1305835" cy="12837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373" y="553733"/>
            <a:ext cx="1654672" cy="5960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9784" y="1667386"/>
            <a:ext cx="1053500" cy="717040"/>
            <a:chOff x="1349784" y="1667386"/>
            <a:chExt cx="1053500" cy="717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784" y="1667386"/>
              <a:ext cx="1053500" cy="717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0551" y="2111620"/>
            <a:ext cx="7805247" cy="7642586"/>
            <a:chOff x="9500551" y="2111620"/>
            <a:chExt cx="7805247" cy="76425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0551" y="2111620"/>
              <a:ext cx="7805247" cy="7642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0419" y="1838814"/>
            <a:ext cx="2472438" cy="717040"/>
            <a:chOff x="9870419" y="1838814"/>
            <a:chExt cx="2472438" cy="717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0419" y="1838814"/>
              <a:ext cx="2472438" cy="717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132" y="2298711"/>
            <a:ext cx="7464137" cy="7284095"/>
            <a:chOff x="1149132" y="2298711"/>
            <a:chExt cx="7464137" cy="7284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132" y="2298711"/>
              <a:ext cx="7464137" cy="72840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735" y="1832335"/>
            <a:ext cx="967327" cy="8166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75752" y="2289187"/>
            <a:ext cx="7451449" cy="7293618"/>
            <a:chOff x="9675752" y="2289187"/>
            <a:chExt cx="7451449" cy="72936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5752" y="2289187"/>
              <a:ext cx="7451449" cy="72936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1335" y="1867440"/>
            <a:ext cx="2380185" cy="6711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4107" y="2345775"/>
            <a:ext cx="10761607" cy="5787558"/>
            <a:chOff x="7524107" y="2345775"/>
            <a:chExt cx="10761607" cy="5787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07" y="2345775"/>
              <a:ext cx="10761607" cy="57875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0936" y="5260317"/>
            <a:ext cx="1655199" cy="12560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3318" y="3790480"/>
            <a:ext cx="1709413" cy="1708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30039" y="7558733"/>
            <a:ext cx="2520233" cy="66665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2271405" cy="6038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8607" y="3617293"/>
            <a:ext cx="10630769" cy="315417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784319" cy="5389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23811"/>
            <a:ext cx="18285714" cy="8756535"/>
            <a:chOff x="0" y="1623811"/>
            <a:chExt cx="18285714" cy="8756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23811"/>
              <a:ext cx="18285714" cy="8756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025" y="2081893"/>
            <a:ext cx="17394105" cy="7714026"/>
            <a:chOff x="429025" y="2081893"/>
            <a:chExt cx="17394105" cy="7714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025" y="2081893"/>
              <a:ext cx="17394105" cy="7714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72905" y="3952532"/>
            <a:ext cx="11739904" cy="290470"/>
            <a:chOff x="3272905" y="3952532"/>
            <a:chExt cx="11739904" cy="290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2905" y="3952532"/>
              <a:ext cx="11739904" cy="2904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1478" y="4810670"/>
            <a:ext cx="9305909" cy="6495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6716" y="3158881"/>
            <a:ext cx="7841450" cy="10172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1478" y="5988747"/>
            <a:ext cx="13192280" cy="6948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21478" y="7203487"/>
            <a:ext cx="11763423" cy="6948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21478" y="8346982"/>
            <a:ext cx="11541423" cy="6948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47007"/>
            <a:ext cx="7140282" cy="4745891"/>
            <a:chOff x="9142857" y="3547007"/>
            <a:chExt cx="7140282" cy="47458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487" y="1483833"/>
              <a:ext cx="14280565" cy="94917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47007"/>
              <a:ext cx="7140282" cy="47458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2782" y="5007541"/>
            <a:ext cx="4668215" cy="1736621"/>
            <a:chOff x="2242782" y="5007541"/>
            <a:chExt cx="4668215" cy="17366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2782" y="5007541"/>
              <a:ext cx="4668215" cy="1736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135" y="3515878"/>
            <a:ext cx="6380498" cy="8783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180" y="4373039"/>
            <a:ext cx="6060195" cy="698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96751" y="4195241"/>
            <a:ext cx="2800000" cy="290470"/>
            <a:chOff x="3196751" y="4195241"/>
            <a:chExt cx="2800000" cy="290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6751" y="4195241"/>
              <a:ext cx="2800000" cy="2904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182" y="6759401"/>
            <a:ext cx="7876957" cy="164414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10885"/>
            <a:ext cx="7140282" cy="4782013"/>
            <a:chOff x="9142857" y="3510885"/>
            <a:chExt cx="7140282" cy="47820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4845" y="1432007"/>
              <a:ext cx="14280565" cy="95640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10885"/>
              <a:ext cx="7140282" cy="47820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135" y="3515878"/>
            <a:ext cx="6380498" cy="8783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180" y="4373039"/>
            <a:ext cx="6060195" cy="6983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6751" y="4195241"/>
            <a:ext cx="2800000" cy="290470"/>
            <a:chOff x="3196751" y="4195241"/>
            <a:chExt cx="2800000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6751" y="4195241"/>
              <a:ext cx="2800000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8182" y="6759401"/>
            <a:ext cx="7366052" cy="17139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2507" y="5007541"/>
            <a:ext cx="4628491" cy="1701348"/>
            <a:chOff x="2282507" y="5007541"/>
            <a:chExt cx="4628491" cy="1701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2507" y="5007541"/>
              <a:ext cx="4628491" cy="170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10885"/>
            <a:ext cx="7140282" cy="4782013"/>
            <a:chOff x="9142857" y="3510885"/>
            <a:chExt cx="7140282" cy="47820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4845" y="1432007"/>
              <a:ext cx="14280565" cy="95640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10885"/>
              <a:ext cx="7140282" cy="47820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08"/>
            <a:ext cx="2520233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611" y="4573887"/>
            <a:ext cx="6324203" cy="8783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658" y="5431051"/>
            <a:ext cx="6058480" cy="6983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87229" y="5253252"/>
            <a:ext cx="2800000" cy="290470"/>
            <a:chOff x="3187229" y="5253252"/>
            <a:chExt cx="2800000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7229" y="5253252"/>
              <a:ext cx="2800000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8660" y="6099739"/>
            <a:ext cx="7264366" cy="12061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10885"/>
            <a:ext cx="7102187" cy="4782013"/>
            <a:chOff x="9142857" y="3510885"/>
            <a:chExt cx="7102187" cy="47820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3892" y="1432007"/>
              <a:ext cx="14204374" cy="95640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10885"/>
              <a:ext cx="7102187" cy="47820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633" cy="5858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18"/>
            <a:ext cx="2520233" cy="666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7706" y="2707221"/>
            <a:ext cx="6380612" cy="857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754" y="3564382"/>
            <a:ext cx="6060185" cy="6983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5324" y="3386585"/>
            <a:ext cx="2800000" cy="290470"/>
            <a:chOff x="3225324" y="3386585"/>
            <a:chExt cx="2800000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5324" y="3386585"/>
              <a:ext cx="2800000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756" y="8061639"/>
            <a:ext cx="7017709" cy="12061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63700" y="4227872"/>
            <a:ext cx="4466105" cy="3758136"/>
            <a:chOff x="2563700" y="4227872"/>
            <a:chExt cx="4466105" cy="3758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700" y="4227872"/>
              <a:ext cx="4466105" cy="3758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10885"/>
            <a:ext cx="7102187" cy="4782013"/>
            <a:chOff x="9142857" y="3510885"/>
            <a:chExt cx="7102187" cy="47820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3892" y="1432007"/>
              <a:ext cx="14204374" cy="95640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10885"/>
              <a:ext cx="7102187" cy="47820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633" cy="5858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18"/>
            <a:ext cx="2520233" cy="666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7706" y="3444220"/>
            <a:ext cx="6380612" cy="857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754" y="4301382"/>
            <a:ext cx="6350509" cy="6983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5324" y="4123585"/>
            <a:ext cx="2800000" cy="290470"/>
            <a:chOff x="3225324" y="4123585"/>
            <a:chExt cx="2800000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5324" y="4123585"/>
              <a:ext cx="2800000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754" y="6781572"/>
            <a:ext cx="7448604" cy="1713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11406" y="4966114"/>
            <a:ext cx="4627836" cy="1701348"/>
            <a:chOff x="2311406" y="4966114"/>
            <a:chExt cx="4627836" cy="1701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1406" y="4966114"/>
              <a:ext cx="4627836" cy="170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4769"/>
            <a:ext cx="695529" cy="548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623811"/>
            <a:ext cx="18285714" cy="8756535"/>
            <a:chOff x="0" y="1623811"/>
            <a:chExt cx="18285714" cy="87565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3811"/>
              <a:ext cx="18285714" cy="8756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025" y="2081893"/>
            <a:ext cx="17394105" cy="7714026"/>
            <a:chOff x="429025" y="2081893"/>
            <a:chExt cx="17394105" cy="77140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025" y="2081893"/>
              <a:ext cx="17394105" cy="7714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48610" y="3628177"/>
            <a:ext cx="4788493" cy="290470"/>
            <a:chOff x="6748610" y="3628177"/>
            <a:chExt cx="4788493" cy="290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8610" y="3628177"/>
              <a:ext cx="4788493" cy="2904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4001" y="4367439"/>
            <a:ext cx="8181442" cy="7193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3676" y="2900100"/>
            <a:ext cx="7841450" cy="10172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851" y="4967134"/>
            <a:ext cx="15471653" cy="6427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94001" y="6053925"/>
            <a:ext cx="7655519" cy="719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0851" y="6682830"/>
            <a:ext cx="13436167" cy="5133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94001" y="7675649"/>
            <a:ext cx="8142052" cy="7193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851" y="8275344"/>
            <a:ext cx="13426643" cy="6427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36842" y="-33833"/>
            <a:ext cx="2520205" cy="64737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1406" y="5200543"/>
            <a:ext cx="4627836" cy="1670037"/>
            <a:chOff x="2311406" y="5200543"/>
            <a:chExt cx="4627836" cy="1670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6" y="5200543"/>
              <a:ext cx="4627836" cy="1670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541792"/>
            <a:ext cx="7102187" cy="4751106"/>
            <a:chOff x="9142857" y="3541792"/>
            <a:chExt cx="7102187" cy="47511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1875" y="1476350"/>
              <a:ext cx="14204374" cy="950221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541792"/>
              <a:ext cx="7102187" cy="4751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0515" y="-43818"/>
            <a:ext cx="2520233" cy="6666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7706" y="3678649"/>
            <a:ext cx="6380612" cy="8576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754" y="4551468"/>
            <a:ext cx="6349614" cy="6762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5324" y="4358014"/>
            <a:ext cx="2800000" cy="290470"/>
            <a:chOff x="3225324" y="4358014"/>
            <a:chExt cx="2800000" cy="290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324" y="4358014"/>
              <a:ext cx="2800000" cy="2904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754" y="7031658"/>
            <a:ext cx="7706290" cy="161902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41792"/>
            <a:ext cx="7102187" cy="4751106"/>
            <a:chOff x="9142857" y="3541792"/>
            <a:chExt cx="7102187" cy="4751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1875" y="1476350"/>
              <a:ext cx="14204374" cy="950221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41792"/>
              <a:ext cx="7102187" cy="4751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18"/>
            <a:ext cx="2520233" cy="666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7706" y="4068425"/>
            <a:ext cx="6380612" cy="857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754" y="4941244"/>
            <a:ext cx="6349614" cy="676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5324" y="4747790"/>
            <a:ext cx="2800000" cy="290470"/>
            <a:chOff x="3225324" y="4747790"/>
            <a:chExt cx="2800000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5324" y="4747790"/>
              <a:ext cx="2800000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754" y="5664161"/>
            <a:ext cx="7848118" cy="21997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41792"/>
            <a:ext cx="7102187" cy="4751106"/>
            <a:chOff x="9142857" y="3541792"/>
            <a:chExt cx="7102187" cy="4751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1875" y="1476350"/>
              <a:ext cx="14204374" cy="950221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41792"/>
              <a:ext cx="7102187" cy="4751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18"/>
            <a:ext cx="2520233" cy="666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514" y="4997020"/>
            <a:ext cx="5964533" cy="1692498"/>
            <a:chOff x="1666514" y="4997020"/>
            <a:chExt cx="5964533" cy="16924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6514" y="4997020"/>
              <a:ext cx="5964533" cy="16924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7706" y="3475127"/>
            <a:ext cx="6380488" cy="8783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754" y="4347946"/>
            <a:ext cx="6349614" cy="6762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5324" y="4154491"/>
            <a:ext cx="2800000" cy="290470"/>
            <a:chOff x="3225324" y="4154491"/>
            <a:chExt cx="2800000" cy="290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324" y="4154491"/>
              <a:ext cx="2800000" cy="2904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754" y="6828135"/>
            <a:ext cx="7854490" cy="16918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530918"/>
            <a:ext cx="7118442" cy="4761980"/>
            <a:chOff x="9142857" y="3530918"/>
            <a:chExt cx="7118442" cy="4761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4457" y="1460749"/>
              <a:ext cx="14236885" cy="95239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530918"/>
              <a:ext cx="7118442" cy="4761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0796" y="133336"/>
            <a:ext cx="1286787" cy="12837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801" y="553733"/>
            <a:ext cx="2089243" cy="5960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20515" y="-43818"/>
            <a:ext cx="2520233" cy="666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90287" y="2990346"/>
            <a:ext cx="809131" cy="1041079"/>
            <a:chOff x="9290287" y="2990346"/>
            <a:chExt cx="809131" cy="1041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940000">
              <a:off x="9290287" y="2990346"/>
              <a:ext cx="809131" cy="10410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7706" y="4973361"/>
            <a:ext cx="5871536" cy="7909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754" y="5830523"/>
            <a:ext cx="6347347" cy="6983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5324" y="5652727"/>
            <a:ext cx="2800000" cy="290470"/>
            <a:chOff x="3225324" y="5652727"/>
            <a:chExt cx="2800000" cy="290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5324" y="5652727"/>
              <a:ext cx="2800000" cy="290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754" y="6492121"/>
            <a:ext cx="7114795" cy="67622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96313" cy="1317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2043"/>
            <a:ext cx="2160795" cy="5484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20515" y="-33637"/>
            <a:ext cx="2520348" cy="653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44945" y="2601579"/>
            <a:ext cx="2399182" cy="183330"/>
            <a:chOff x="2444945" y="2601579"/>
            <a:chExt cx="2399182" cy="1833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945" y="2601579"/>
              <a:ext cx="2399182" cy="183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44945" y="5239935"/>
            <a:ext cx="2399182" cy="183330"/>
            <a:chOff x="2444945" y="5239935"/>
            <a:chExt cx="2399182" cy="1833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945" y="5239935"/>
              <a:ext cx="2399182" cy="183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44945" y="7801429"/>
            <a:ext cx="2399182" cy="183330"/>
            <a:chOff x="2444945" y="7801429"/>
            <a:chExt cx="2399182" cy="1833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945" y="7801429"/>
              <a:ext cx="2399182" cy="1833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2585" y="4872139"/>
            <a:ext cx="877995" cy="4754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8949" y="7433633"/>
            <a:ext cx="877986" cy="4754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26431" y="2357803"/>
            <a:ext cx="745933" cy="2857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09355" y="4996162"/>
            <a:ext cx="740352" cy="2857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20127" y="7557656"/>
            <a:ext cx="766019" cy="285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37061" y="2801036"/>
            <a:ext cx="1614949" cy="1614948"/>
            <a:chOff x="2837061" y="2801036"/>
            <a:chExt cx="1614949" cy="16149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7061" y="2801036"/>
              <a:ext cx="1614949" cy="1614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7075" y="5423265"/>
            <a:ext cx="1614949" cy="1614948"/>
            <a:chOff x="2837075" y="5423265"/>
            <a:chExt cx="1614949" cy="16149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7075" y="5423265"/>
              <a:ext cx="1614949" cy="16149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7817" y="8000886"/>
            <a:ext cx="1614949" cy="1614948"/>
            <a:chOff x="2867817" y="8000886"/>
            <a:chExt cx="1614949" cy="16149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7817" y="8000886"/>
              <a:ext cx="1614949" cy="16149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04736" y="8206664"/>
            <a:ext cx="10743482" cy="14633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32608" y="2234447"/>
            <a:ext cx="877986" cy="4754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04739" y="5534461"/>
            <a:ext cx="10694377" cy="14692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4739" y="2912880"/>
            <a:ext cx="10674653" cy="14633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84618" y="1077786"/>
            <a:ext cx="19039771" cy="10709871"/>
            <a:chOff x="-3984618" y="1077786"/>
            <a:chExt cx="19039771" cy="10709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84618" y="1077786"/>
              <a:ext cx="19039771" cy="107098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91748" y="2633870"/>
            <a:ext cx="6131166" cy="18928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652" y="2160287"/>
            <a:ext cx="4581049" cy="859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5678"/>
            <a:ext cx="695529" cy="548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841" y="3670724"/>
            <a:ext cx="8104882" cy="4179984"/>
            <a:chOff x="869841" y="3670724"/>
            <a:chExt cx="8104882" cy="41799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41" y="3670724"/>
              <a:ext cx="8104882" cy="41799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2382" y="4802411"/>
            <a:ext cx="6823129" cy="681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3176" y="-37128"/>
            <a:ext cx="2520348" cy="653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52382" y="5339068"/>
            <a:ext cx="7539900" cy="15868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6509" y="7872925"/>
            <a:ext cx="8236034" cy="553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695529" cy="548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1513" y="3686606"/>
            <a:ext cx="7792913" cy="4560569"/>
            <a:chOff x="1101513" y="3686606"/>
            <a:chExt cx="7792913" cy="45605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513" y="3686606"/>
              <a:ext cx="7792913" cy="45605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2382" y="4650030"/>
            <a:ext cx="6116424" cy="681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2382" y="5186687"/>
            <a:ext cx="7336737" cy="15868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33652" y="-27604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695529" cy="548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274" y="3633109"/>
            <a:ext cx="7878099" cy="4610421"/>
            <a:chOff x="1006274" y="3633109"/>
            <a:chExt cx="7878099" cy="4610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6274" y="3633109"/>
              <a:ext cx="7878099" cy="46104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7144" y="4621458"/>
            <a:ext cx="5897243" cy="6813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7144" y="5158115"/>
            <a:ext cx="7254319" cy="20946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4128" y="-27604"/>
            <a:ext cx="2520357" cy="6533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23811"/>
            <a:chOff x="0" y="0"/>
            <a:chExt cx="18285714" cy="1623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238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796" y="133336"/>
            <a:ext cx="1277265" cy="1317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0801" y="553733"/>
            <a:ext cx="1254205" cy="5484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9133" y="3916746"/>
            <a:ext cx="5864650" cy="9423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74" y="5576211"/>
            <a:ext cx="8957490" cy="580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623811"/>
            <a:ext cx="9142857" cy="8909523"/>
            <a:chOff x="9142857" y="1623811"/>
            <a:chExt cx="9142857" cy="8909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623811"/>
              <a:ext cx="9142857" cy="8909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6751" y="4614288"/>
            <a:ext cx="2800000" cy="290470"/>
            <a:chOff x="3196751" y="4614288"/>
            <a:chExt cx="2800000" cy="290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6751" y="4614288"/>
              <a:ext cx="2800000" cy="2904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747" y="6648222"/>
            <a:ext cx="7763519" cy="11112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33652" y="-27604"/>
            <a:ext cx="2520348" cy="6533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 양하</cp:lastModifiedBy>
  <cp:revision>1</cp:revision>
  <dcterms:created xsi:type="dcterms:W3CDTF">2022-12-09T02:44:13Z</dcterms:created>
  <dcterms:modified xsi:type="dcterms:W3CDTF">2022-12-08T17:46:00Z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